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vendredi,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6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décembre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9730" y="28956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regular –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730" y="4225976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Say how often you do </a:t>
            </a:r>
            <a:r>
              <a:rPr lang="en-US" sz="2800" smtClean="0">
                <a:latin typeface="Kristen ITC" pitchFamily="66" charset="0"/>
              </a:rPr>
              <a:t>an activity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8994</TotalTime>
  <Words>27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109</cp:revision>
  <dcterms:created xsi:type="dcterms:W3CDTF">2011-09-14T23:22:57Z</dcterms:created>
  <dcterms:modified xsi:type="dcterms:W3CDTF">2013-12-06T12:03:41Z</dcterms:modified>
</cp:coreProperties>
</file>